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B84CE2C9-4806-4CB1-961F-A47226207871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Tableau Project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3859F359-1E46-4CE1-A259-B8CAEA0802DC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1/15/2023 9:31:22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ast deaths" id="10" name="slide10">
            <a:extLst>
              <a:ext uri="{FF2B5EF4-FFF2-40B4-BE49-F238E27FC236}">
                <a16:creationId xmlns:a16="http://schemas.microsoft.com/office/drawing/2014/main" id="{0C8C6D81-3686-48F4-B4A6-0D37B44F6F1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55" y="0"/>
            <a:ext cx="3101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ariation of C-19" id="11" name="slide11">
            <a:extLst>
              <a:ext uri="{FF2B5EF4-FFF2-40B4-BE49-F238E27FC236}">
                <a16:creationId xmlns:a16="http://schemas.microsoft.com/office/drawing/2014/main" id="{AD4A632A-A9F0-498A-8FF4-CFC13065A2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6467"/>
            <a:ext cx="12191999" cy="21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cast of c-19 Presence" id="12" name="slide12">
            <a:extLst>
              <a:ext uri="{FF2B5EF4-FFF2-40B4-BE49-F238E27FC236}">
                <a16:creationId xmlns:a16="http://schemas.microsoft.com/office/drawing/2014/main" id="{01F64177-745B-4D69-93E3-3091F4B4CAA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33" y="0"/>
            <a:ext cx="11802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s In india" id="13" name="slide13">
            <a:extLst>
              <a:ext uri="{FF2B5EF4-FFF2-40B4-BE49-F238E27FC236}">
                <a16:creationId xmlns:a16="http://schemas.microsoft.com/office/drawing/2014/main" id="{8A19925F-50E1-4CCE-ABB0-89FAD8F186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73" y="0"/>
            <a:ext cx="11510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-19 International Dashboard" id="14" name="slide14">
            <a:extLst>
              <a:ext uri="{FF2B5EF4-FFF2-40B4-BE49-F238E27FC236}">
                <a16:creationId xmlns:a16="http://schemas.microsoft.com/office/drawing/2014/main" id="{FF46CAB9-E597-447A-81F1-7229ECE965F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88"/>
            <a:ext cx="12192000" cy="631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-19 Indian Dashboard" id="15" name="slide15">
            <a:extLst>
              <a:ext uri="{FF2B5EF4-FFF2-40B4-BE49-F238E27FC236}">
                <a16:creationId xmlns:a16="http://schemas.microsoft.com/office/drawing/2014/main" id="{D3BEBF41-DF79-4D36-BB70-6433CE0706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88"/>
            <a:ext cx="12192000" cy="631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firmed Cases" id="2" name="slide2">
            <a:extLst>
              <a:ext uri="{FF2B5EF4-FFF2-40B4-BE49-F238E27FC236}">
                <a16:creationId xmlns:a16="http://schemas.microsoft.com/office/drawing/2014/main" id="{B92B2A32-04BB-43AF-8496-1F77C41D0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600"/>
            <a:ext cx="12192000" cy="671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covered Cases" id="3" name="slide3">
            <a:extLst>
              <a:ext uri="{FF2B5EF4-FFF2-40B4-BE49-F238E27FC236}">
                <a16:creationId xmlns:a16="http://schemas.microsoft.com/office/drawing/2014/main" id="{607DE765-0C38-4681-999E-4254F398B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2" y="0"/>
            <a:ext cx="11811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firmed Cases In india" id="4" name="slide4">
            <a:extLst>
              <a:ext uri="{FF2B5EF4-FFF2-40B4-BE49-F238E27FC236}">
                <a16:creationId xmlns:a16="http://schemas.microsoft.com/office/drawing/2014/main" id="{265A68AD-6C1D-4080-A270-13FD161BAE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73" y="0"/>
            <a:ext cx="11510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covered Cases in India" id="5" name="slide5">
            <a:extLst>
              <a:ext uri="{FF2B5EF4-FFF2-40B4-BE49-F238E27FC236}">
                <a16:creationId xmlns:a16="http://schemas.microsoft.com/office/drawing/2014/main" id="{7F61E068-6882-4B98-B7F8-E1A5CE8AEC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630"/>
            <a:ext cx="12192000" cy="618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covered Cases in India (2)" id="6" name="slide6">
            <a:extLst>
              <a:ext uri="{FF2B5EF4-FFF2-40B4-BE49-F238E27FC236}">
                <a16:creationId xmlns:a16="http://schemas.microsoft.com/office/drawing/2014/main" id="{9A2328EC-85DA-4ABB-BA60-A08480AB24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48" y="0"/>
            <a:ext cx="8374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end Line" id="7" name="slide7">
            <a:extLst>
              <a:ext uri="{FF2B5EF4-FFF2-40B4-BE49-F238E27FC236}">
                <a16:creationId xmlns:a16="http://schemas.microsoft.com/office/drawing/2014/main" id="{6BA77D7F-91E5-40B1-ACA6-6F538E334B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307" y="0"/>
            <a:ext cx="8099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end Line For india" id="8" name="slide8">
            <a:extLst>
              <a:ext uri="{FF2B5EF4-FFF2-40B4-BE49-F238E27FC236}">
                <a16:creationId xmlns:a16="http://schemas.microsoft.com/office/drawing/2014/main" id="{94EE0F1F-3CDC-405A-9A8C-B9D7FF3453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11" y="0"/>
            <a:ext cx="2882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ghest Death Rates" id="9" name="slide9">
            <a:extLst>
              <a:ext uri="{FF2B5EF4-FFF2-40B4-BE49-F238E27FC236}">
                <a16:creationId xmlns:a16="http://schemas.microsoft.com/office/drawing/2014/main" id="{31429131-4A07-47A6-A09B-20DF6BD45E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7705"/>
            <a:ext cx="12192000" cy="360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2023-01-15T16:09:34Z</dcterms:created>
  <dcterms:modified xsi:type="dcterms:W3CDTF">2023-01-15T16:09:34Z</dcterms:modified>
</cp:coreProperties>
</file>